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24" y="1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FCF07-7A76-4927-8F2E-692DE7E311B3}" type="datetimeFigureOut">
              <a:rPr lang="en-GB" smtClean="0"/>
              <a:t>21/03/2017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7B112-8C3E-44D4-89D9-4E8017CD05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825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7B112-8C3E-44D4-89D9-4E8017CD05F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122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386C-DA27-449A-BDFD-F617FD9149B0}" type="datetimeFigureOut">
              <a:rPr lang="en-GB" smtClean="0"/>
              <a:t>21/03/2017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545C3-0B73-46E9-86D1-A20F01A3B4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510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386C-DA27-449A-BDFD-F617FD9149B0}" type="datetimeFigureOut">
              <a:rPr lang="en-GB" smtClean="0"/>
              <a:t>21/03/2017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545C3-0B73-46E9-86D1-A20F01A3B4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157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386C-DA27-449A-BDFD-F617FD9149B0}" type="datetimeFigureOut">
              <a:rPr lang="en-GB" smtClean="0"/>
              <a:t>21/03/2017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545C3-0B73-46E9-86D1-A20F01A3B4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524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386C-DA27-449A-BDFD-F617FD9149B0}" type="datetimeFigureOut">
              <a:rPr lang="en-GB" smtClean="0"/>
              <a:t>21/03/2017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545C3-0B73-46E9-86D1-A20F01A3B4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383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386C-DA27-449A-BDFD-F617FD9149B0}" type="datetimeFigureOut">
              <a:rPr lang="en-GB" smtClean="0"/>
              <a:t>21/03/2017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545C3-0B73-46E9-86D1-A20F01A3B4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955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386C-DA27-449A-BDFD-F617FD9149B0}" type="datetimeFigureOut">
              <a:rPr lang="en-GB" smtClean="0"/>
              <a:t>21/03/2017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545C3-0B73-46E9-86D1-A20F01A3B4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464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386C-DA27-449A-BDFD-F617FD9149B0}" type="datetimeFigureOut">
              <a:rPr lang="en-GB" smtClean="0"/>
              <a:t>21/03/2017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545C3-0B73-46E9-86D1-A20F01A3B4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59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386C-DA27-449A-BDFD-F617FD9149B0}" type="datetimeFigureOut">
              <a:rPr lang="en-GB" smtClean="0"/>
              <a:t>21/03/2017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545C3-0B73-46E9-86D1-A20F01A3B4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618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386C-DA27-449A-BDFD-F617FD9149B0}" type="datetimeFigureOut">
              <a:rPr lang="en-GB" smtClean="0"/>
              <a:t>21/03/2017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545C3-0B73-46E9-86D1-A20F01A3B4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790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386C-DA27-449A-BDFD-F617FD9149B0}" type="datetimeFigureOut">
              <a:rPr lang="en-GB" smtClean="0"/>
              <a:t>21/03/2017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545C3-0B73-46E9-86D1-A20F01A3B4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42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386C-DA27-449A-BDFD-F617FD9149B0}" type="datetimeFigureOut">
              <a:rPr lang="en-GB" smtClean="0"/>
              <a:t>21/03/2017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545C3-0B73-46E9-86D1-A20F01A3B4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07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2386C-DA27-449A-BDFD-F617FD9149B0}" type="datetimeFigureOut">
              <a:rPr lang="en-GB" smtClean="0"/>
              <a:t>21/03/2017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545C3-0B73-46E9-86D1-A20F01A3B4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35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9512" y="558924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Private messages</a:t>
            </a:r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3" t="8136" r="6296" b="11111"/>
          <a:stretch/>
        </p:blipFill>
        <p:spPr bwMode="auto">
          <a:xfrm>
            <a:off x="179512" y="188640"/>
            <a:ext cx="7776864" cy="5107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574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2" r="707" b="11805"/>
          <a:stretch/>
        </p:blipFill>
        <p:spPr bwMode="auto">
          <a:xfrm>
            <a:off x="-108520" y="116632"/>
            <a:ext cx="9043698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5373216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 can also view how many people comments, how ever I can only view not delete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253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5" b="11348"/>
          <a:stretch/>
        </p:blipFill>
        <p:spPr bwMode="auto">
          <a:xfrm>
            <a:off x="-168967" y="332656"/>
            <a:ext cx="9284839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5085184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Can also view all the post and see how many people have viewed it.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1481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-1" t="8851" r="50254" b="9221"/>
          <a:stretch/>
        </p:blipFill>
        <p:spPr bwMode="auto">
          <a:xfrm>
            <a:off x="251520" y="476672"/>
            <a:ext cx="7056784" cy="43924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59632" y="5661248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Timer for the student to remind them about the time left to upload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266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4" t="7737" r="829" b="11112"/>
          <a:stretch/>
        </p:blipFill>
        <p:spPr bwMode="auto">
          <a:xfrm>
            <a:off x="71221" y="0"/>
            <a:ext cx="8282318" cy="593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608400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Message was sent successfully.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1871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8" r="1276" b="11309"/>
          <a:stretch/>
        </p:blipFill>
        <p:spPr bwMode="auto">
          <a:xfrm>
            <a:off x="179512" y="116632"/>
            <a:ext cx="8878402" cy="565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6021288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Searching for Student so I can email them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343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1" r="1220" b="11285"/>
          <a:stretch/>
        </p:blipFill>
        <p:spPr bwMode="auto">
          <a:xfrm>
            <a:off x="467544" y="404664"/>
            <a:ext cx="7488832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3568" y="5733256"/>
            <a:ext cx="6912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Also send messages to student. / compose message.. you can send two ways/ just like mailing system you can also check your inbox.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6752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2510" t="7552" r="51764" b="12227"/>
          <a:stretch/>
        </p:blipFill>
        <p:spPr bwMode="auto">
          <a:xfrm>
            <a:off x="117500" y="404664"/>
            <a:ext cx="8856984" cy="40324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7584" y="5013176"/>
            <a:ext cx="663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Accessing the dashboard and seeing all </a:t>
            </a:r>
            <a:r>
              <a:rPr lang="en-GB" dirty="0"/>
              <a:t>submissions within my faculty</a:t>
            </a:r>
          </a:p>
        </p:txBody>
      </p:sp>
    </p:spTree>
    <p:extLst>
      <p:ext uri="{BB962C8B-B14F-4D97-AF65-F5344CB8AC3E}">
        <p14:creationId xmlns:p14="http://schemas.microsoft.com/office/powerpoint/2010/main" val="4144721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r="50891"/>
          <a:stretch/>
        </p:blipFill>
        <p:spPr bwMode="auto">
          <a:xfrm>
            <a:off x="179512" y="116633"/>
            <a:ext cx="7170295" cy="48690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512" y="508518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Marketing-</a:t>
            </a:r>
            <a:r>
              <a:rPr lang="en-GB" dirty="0" err="1"/>
              <a:t>coodinator</a:t>
            </a:r>
            <a:r>
              <a:rPr lang="en-GB" dirty="0"/>
              <a:t> can also rename, remove delete file can move them all delete all</a:t>
            </a:r>
          </a:p>
        </p:txBody>
      </p:sp>
    </p:spTree>
    <p:extLst>
      <p:ext uri="{BB962C8B-B14F-4D97-AF65-F5344CB8AC3E}">
        <p14:creationId xmlns:p14="http://schemas.microsoft.com/office/powerpoint/2010/main" val="4149063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4" t="7232" b="11638"/>
          <a:stretch/>
        </p:blipFill>
        <p:spPr bwMode="auto">
          <a:xfrm>
            <a:off x="179511" y="292696"/>
            <a:ext cx="8460431" cy="467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5589240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Different ways to access my dashboard and change my  account setting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2896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3"/>
          <a:srcRect r="50051"/>
          <a:stretch/>
        </p:blipFill>
        <p:spPr bwMode="auto">
          <a:xfrm>
            <a:off x="179512" y="260648"/>
            <a:ext cx="7848872" cy="5040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59632" y="55172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Can change my personal details and password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6135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5" b="11716"/>
          <a:stretch/>
        </p:blipFill>
        <p:spPr bwMode="auto">
          <a:xfrm>
            <a:off x="35496" y="332656"/>
            <a:ext cx="9073008" cy="5152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5661248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Can also view all the users and see how many times they posted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3935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143</Words>
  <Application>Microsoft Office PowerPoint</Application>
  <PresentationFormat>On-screen Show (4:3)</PresentationFormat>
  <Paragraphs>13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innocent ileke</dc:creator>
  <cp:lastModifiedBy>innocent ileke</cp:lastModifiedBy>
  <cp:revision>7</cp:revision>
  <dcterms:created xsi:type="dcterms:W3CDTF">2017-03-21T21:54:34Z</dcterms:created>
  <dcterms:modified xsi:type="dcterms:W3CDTF">2017-03-21T23:52:01Z</dcterms:modified>
</cp:coreProperties>
</file>